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57" r:id="rId3"/>
    <p:sldId id="267" r:id="rId4"/>
    <p:sldId id="260" r:id="rId5"/>
    <p:sldId id="258" r:id="rId6"/>
    <p:sldId id="268" r:id="rId7"/>
    <p:sldId id="259" r:id="rId8"/>
    <p:sldId id="269" r:id="rId9"/>
    <p:sldId id="271" r:id="rId10"/>
    <p:sldId id="27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http://img-fotki.yandex.ru/get/6506/47407354.707/0_eacc2_30e47df3_or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5406005" cy="36004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83780" y="4221088"/>
            <a:ext cx="85086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Приветствуем </a:t>
            </a:r>
          </a:p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 и экспертов конференции</a:t>
            </a:r>
            <a:r>
              <a:rPr lang="ru-RU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562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флаг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915816" y="476672"/>
            <a:ext cx="5904656" cy="1656184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ХАБАРОВСКИЙ КРАЙ</a:t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ХАБАРОВСКИЙ МУНИЦИПАЛЬНЫЙ РАЙОН</a:t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</a:t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СРЕДНЯЯ ОБЩЕОБРАЗОВАТЕЛЬНАЯ ШКОЛА С.ТАЕЖНОЕ ИМЕНИ ГЕРОЯ РОССИЙСКОЙ ФЕДЕРАЦИИ ГВАРДИИ МАЙОРА ФИЛИПОВА Р.Н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31840" y="1484784"/>
            <a:ext cx="5616624" cy="648072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endParaRPr lang="ru-RU" sz="7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1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1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ученик\Desktop\Coat_of_arms_of_Khabarovsky_raion_(Khabarovsk_krai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2507930" cy="3143272"/>
          </a:xfrm>
          <a:prstGeom prst="rect">
            <a:avLst/>
          </a:prstGeom>
          <a:noFill/>
        </p:spPr>
      </p:pic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52388" y="3068960"/>
            <a:ext cx="8840091" cy="3312368"/>
          </a:xfrm>
          <a:prstGeom prst="ellipseRibbon">
            <a:avLst>
              <a:gd name="adj1" fmla="val 15240"/>
              <a:gd name="adj2" fmla="val 75000"/>
              <a:gd name="adj3" fmla="val 12500"/>
            </a:avLst>
          </a:prstGeom>
          <a:gradFill rotWithShape="1">
            <a:gsLst>
              <a:gs pos="12000">
                <a:srgbClr val="983A10"/>
              </a:gs>
              <a:gs pos="50000">
                <a:srgbClr val="FFD525"/>
              </a:gs>
              <a:gs pos="100000">
                <a:srgbClr val="B54513"/>
              </a:gs>
            </a:gsLst>
            <a:lin ang="0" scaled="1"/>
          </a:gradFill>
          <a:ln w="12700">
            <a:solidFill>
              <a:srgbClr val="FFC000"/>
            </a:solidFill>
            <a:round/>
            <a:headEnd/>
            <a:tailEnd/>
          </a:ln>
          <a:effectLst>
            <a:outerShdw blurRad="50800" dist="127000" dir="2700000" algn="tl" rotWithShape="0">
              <a:prstClr val="black">
                <a:alpha val="54000"/>
              </a:prstClr>
            </a:outerShdw>
          </a:effectLst>
        </p:spPr>
        <p:txBody>
          <a:bodyPr wrap="none" anchor="ctr"/>
          <a:lstStyle/>
          <a:p>
            <a:pPr algn="ctr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НАУЧНО-ПРАКТИЧЕСКАЯ  </a:t>
            </a:r>
          </a:p>
          <a:p>
            <a:pPr algn="ctr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КОНФЕРЕНЦИЯ</a:t>
            </a:r>
          </a:p>
          <a:p>
            <a:pPr algn="ctr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«ШАГ В БУДУЩЕЕ» 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-2021</a:t>
            </a:r>
            <a:endParaRPr lang="en-US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08.04. – 09.04.2021</a:t>
            </a:r>
            <a:endParaRPr lang="ru-RU" sz="2400" b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      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81000" y="1000108"/>
            <a:ext cx="4041648" cy="1214446"/>
          </a:xfrm>
        </p:spPr>
        <p:txBody>
          <a:bodyPr/>
          <a:lstStyle/>
          <a:p>
            <a:endParaRPr lang="ru-RU" sz="2400" dirty="0" smtClean="0"/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Конфуций 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«Беседы и суждения»</a:t>
            </a:r>
          </a:p>
          <a:p>
            <a:endParaRPr lang="ru-RU" sz="24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721225" y="1000108"/>
            <a:ext cx="4041775" cy="1214446"/>
          </a:xfrm>
        </p:spPr>
        <p:txBody>
          <a:bodyPr/>
          <a:lstStyle/>
          <a:p>
            <a:pPr algn="ctr"/>
            <a:r>
              <a:rPr lang="ru-RU" sz="2400" dirty="0" err="1" smtClean="0">
                <a:solidFill>
                  <a:srgbClr val="FF0000"/>
                </a:solidFill>
              </a:rPr>
              <a:t>Д.Форд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2"/>
          </p:nvPr>
        </p:nvSpPr>
        <p:spPr>
          <a:xfrm>
            <a:off x="381000" y="2420888"/>
            <a:ext cx="4263008" cy="38862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«Учиться и не размышлять – напрасно терять время, размышлять и не учиться – губительно» </a:t>
            </a:r>
            <a:endParaRPr lang="ru-RU" sz="32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420888"/>
            <a:ext cx="4041775" cy="38862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«Думать – самая трудная из работ. Видимо, так мало людей ею занимаются»</a:t>
            </a:r>
            <a:endParaRPr lang="ru-RU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42862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 г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а м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а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проведения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2972238"/>
              </p:ext>
            </p:extLst>
          </p:nvPr>
        </p:nvGraphicFramePr>
        <p:xfrm>
          <a:off x="179511" y="764704"/>
          <a:ext cx="8560085" cy="5286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2305"/>
                <a:gridCol w="1898016"/>
                <a:gridCol w="4344709"/>
                <a:gridCol w="1335055"/>
              </a:tblGrid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MS Mincho"/>
                          <a:cs typeface="Times New Roman"/>
                        </a:rPr>
                        <a:t>Время</a:t>
                      </a:r>
                      <a:endParaRPr lang="ru-RU" sz="11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MS Mincho"/>
                          <a:cs typeface="Times New Roman"/>
                        </a:rPr>
                        <a:t>Этапы работы</a:t>
                      </a:r>
                      <a:endParaRPr lang="ru-RU" sz="11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MS Mincho"/>
                          <a:cs typeface="Times New Roman"/>
                        </a:rPr>
                        <a:t>исполнители</a:t>
                      </a:r>
                      <a:endParaRPr lang="ru-RU" sz="11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MS Mincho"/>
                          <a:cs typeface="Times New Roman"/>
                        </a:rPr>
                        <a:t>место проведения</a:t>
                      </a:r>
                      <a:endParaRPr lang="ru-RU" sz="11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55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MS Mincho"/>
                          <a:cs typeface="Times New Roman"/>
                        </a:rPr>
                        <a:t>12.25 </a:t>
                      </a:r>
                      <a:r>
                        <a:rPr lang="ru-RU" sz="1600" dirty="0">
                          <a:latin typeface="Times New Roman"/>
                          <a:ea typeface="MS Mincho"/>
                          <a:cs typeface="Times New Roman"/>
                        </a:rPr>
                        <a:t>– </a:t>
                      </a:r>
                      <a:r>
                        <a:rPr lang="ru-RU" sz="1600" dirty="0" smtClean="0">
                          <a:latin typeface="Times New Roman"/>
                          <a:ea typeface="MS Mincho"/>
                          <a:cs typeface="Times New Roman"/>
                        </a:rPr>
                        <a:t>12.40</a:t>
                      </a:r>
                      <a:endParaRPr lang="ru-RU" sz="11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MS Mincho"/>
                          <a:cs typeface="Times New Roman"/>
                        </a:rPr>
                        <a:t>Открытие работы конференции</a:t>
                      </a:r>
                      <a:endParaRPr lang="ru-RU" sz="11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/>
                          <a:ea typeface="MS Mincho"/>
                          <a:cs typeface="Times New Roman"/>
                        </a:rPr>
                        <a:t>Койшебаева</a:t>
                      </a:r>
                      <a:r>
                        <a:rPr lang="ru-RU" sz="1600" b="1" dirty="0">
                          <a:latin typeface="Times New Roman"/>
                          <a:ea typeface="MS Mincho"/>
                          <a:cs typeface="Times New Roman"/>
                        </a:rPr>
                        <a:t> А.У., </a:t>
                      </a:r>
                      <a:r>
                        <a:rPr lang="ru-RU" sz="1600" b="1" dirty="0" smtClean="0">
                          <a:latin typeface="Times New Roman"/>
                          <a:ea typeface="MS Mincho"/>
                          <a:cs typeface="Times New Roman"/>
                        </a:rPr>
                        <a:t>зам. директора по УВР, </a:t>
                      </a:r>
                      <a:endParaRPr lang="ru-RU" sz="1600" b="1" dirty="0" smtClean="0">
                        <a:latin typeface="Times New Roman"/>
                        <a:ea typeface="MS Mincho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latin typeface="Times New Roman"/>
                          <a:ea typeface="MS Mincho"/>
                          <a:cs typeface="Times New Roman"/>
                        </a:rPr>
                        <a:t>Гильванова</a:t>
                      </a:r>
                      <a:r>
                        <a:rPr lang="ru-RU" sz="1600" b="1" dirty="0" smtClean="0">
                          <a:latin typeface="Times New Roman"/>
                          <a:ea typeface="MS Mincho"/>
                          <a:cs typeface="Times New Roman"/>
                        </a:rPr>
                        <a:t> Е.В., руководитель НОУ «Сириус»,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 smtClean="0">
                          <a:latin typeface="Times New Roman"/>
                          <a:ea typeface="MS Mincho"/>
                          <a:cs typeface="Times New Roman"/>
                        </a:rPr>
                        <a:t>Лисевич</a:t>
                      </a:r>
                      <a:r>
                        <a:rPr lang="ru-RU" sz="1600" b="1" dirty="0" smtClean="0">
                          <a:latin typeface="Times New Roman"/>
                          <a:ea typeface="MS Mincho"/>
                          <a:cs typeface="Times New Roman"/>
                        </a:rPr>
                        <a:t> О.Н.,</a:t>
                      </a:r>
                      <a:r>
                        <a:rPr lang="ru-RU" sz="1600" b="1" baseline="0" dirty="0" smtClean="0"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ru-RU" sz="1600" b="1" dirty="0" smtClean="0">
                          <a:latin typeface="Times New Roman"/>
                          <a:ea typeface="MS Mincho"/>
                          <a:cs typeface="Times New Roman"/>
                        </a:rPr>
                        <a:t>руководитель экспертной комиссии </a:t>
                      </a:r>
                      <a:endParaRPr lang="ru-RU" sz="1100" dirty="0" smtClean="0">
                        <a:latin typeface="Calibri"/>
                        <a:ea typeface="MS Mincho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 smtClean="0">
                          <a:latin typeface="Times New Roman"/>
                          <a:ea typeface="MS Mincho"/>
                          <a:cs typeface="Times New Roman"/>
                        </a:rPr>
                        <a:t>Синельник</a:t>
                      </a:r>
                      <a:r>
                        <a:rPr lang="ru-RU" sz="1600" b="1" dirty="0" smtClean="0">
                          <a:latin typeface="Times New Roman"/>
                          <a:ea typeface="MS Mincho"/>
                          <a:cs typeface="Times New Roman"/>
                        </a:rPr>
                        <a:t> Н.В., 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член</a:t>
                      </a: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экспертной комиссии</a:t>
                      </a:r>
                      <a:r>
                        <a:rPr lang="ru-RU" sz="1600" b="1" dirty="0" smtClean="0">
                          <a:latin typeface="Times New Roman"/>
                          <a:ea typeface="MS Mincho"/>
                          <a:cs typeface="Times New Roman"/>
                        </a:rPr>
                        <a:t>;</a:t>
                      </a:r>
                      <a:endParaRPr lang="ru-RU" sz="11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MS Mincho"/>
                          <a:cs typeface="Times New Roman"/>
                        </a:rPr>
                        <a:t>Кабинет </a:t>
                      </a:r>
                      <a:endParaRPr lang="ru-RU" sz="1600" dirty="0" smtClean="0">
                        <a:latin typeface="Times New Roman"/>
                        <a:ea typeface="MS Mincho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MS Mincho"/>
                          <a:cs typeface="Times New Roman"/>
                        </a:rPr>
                        <a:t>№ </a:t>
                      </a:r>
                      <a:r>
                        <a:rPr lang="ru-RU" sz="1600" dirty="0">
                          <a:latin typeface="Times New Roman"/>
                          <a:ea typeface="MS Mincho"/>
                          <a:cs typeface="Times New Roman"/>
                        </a:rPr>
                        <a:t>25</a:t>
                      </a:r>
                      <a:endParaRPr lang="ru-RU" sz="11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79166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MS Mincho"/>
                          <a:cs typeface="Times New Roman"/>
                        </a:rPr>
                        <a:t>12.40 </a:t>
                      </a:r>
                      <a:r>
                        <a:rPr lang="ru-RU" sz="1600" dirty="0" smtClean="0">
                          <a:latin typeface="Times New Roman"/>
                          <a:ea typeface="MS Mincho"/>
                          <a:cs typeface="Times New Roman"/>
                        </a:rPr>
                        <a:t>–</a:t>
                      </a:r>
                      <a:r>
                        <a:rPr lang="ru-RU" sz="1600" dirty="0" smtClean="0">
                          <a:latin typeface="Times New Roman"/>
                          <a:ea typeface="MS Mincho"/>
                          <a:cs typeface="Times New Roman"/>
                        </a:rPr>
                        <a:t>14.40</a:t>
                      </a:r>
                      <a:endParaRPr lang="ru-RU" sz="11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latin typeface="Times New Roman"/>
                          <a:ea typeface="MS Mincho"/>
                          <a:cs typeface="Times New Roman"/>
                        </a:rPr>
                        <a:t>Работа  секции «Путь в науку»</a:t>
                      </a:r>
                      <a:endParaRPr lang="ru-RU" sz="1100" dirty="0">
                        <a:latin typeface="Calibri"/>
                        <a:ea typeface="MS Mincho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latin typeface="Times New Roman"/>
                          <a:ea typeface="MS Mincho"/>
                          <a:cs typeface="Times New Roman"/>
                        </a:rPr>
                        <a:t>Публичная защита исследовательских работ</a:t>
                      </a:r>
                      <a:endParaRPr lang="ru-RU" sz="11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MS Mincho"/>
                          <a:cs typeface="Times New Roman"/>
                        </a:rPr>
                        <a:t>Кабинет </a:t>
                      </a:r>
                      <a:endParaRPr lang="ru-RU" sz="1600" dirty="0" smtClean="0">
                        <a:latin typeface="Times New Roman"/>
                        <a:ea typeface="MS Mincho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MS Mincho"/>
                          <a:cs typeface="Times New Roman"/>
                        </a:rPr>
                        <a:t>№ </a:t>
                      </a:r>
                      <a:r>
                        <a:rPr lang="ru-RU" sz="1600" dirty="0">
                          <a:latin typeface="Times New Roman"/>
                          <a:ea typeface="MS Mincho"/>
                          <a:cs typeface="Times New Roman"/>
                        </a:rPr>
                        <a:t>25</a:t>
                      </a:r>
                      <a:endParaRPr lang="ru-RU" sz="11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537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MS Mincho"/>
                          <a:cs typeface="Times New Roman"/>
                        </a:rPr>
                        <a:t>14.40 </a:t>
                      </a:r>
                      <a:r>
                        <a:rPr lang="ru-RU" sz="1600" dirty="0" smtClean="0">
                          <a:latin typeface="Times New Roman"/>
                          <a:ea typeface="MS Mincho"/>
                          <a:cs typeface="Times New Roman"/>
                        </a:rPr>
                        <a:t>–</a:t>
                      </a:r>
                      <a:r>
                        <a:rPr lang="ru-RU" sz="1600" dirty="0" smtClean="0">
                          <a:latin typeface="Times New Roman"/>
                          <a:ea typeface="MS Mincho"/>
                          <a:cs typeface="Times New Roman"/>
                        </a:rPr>
                        <a:t>15.00</a:t>
                      </a:r>
                      <a:endParaRPr lang="ru-RU" sz="11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MS Mincho"/>
                          <a:cs typeface="Times New Roman"/>
                        </a:rPr>
                        <a:t>Подведение итогов работы  конференции</a:t>
                      </a:r>
                      <a:endParaRPr lang="ru-RU" sz="11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latin typeface="Times New Roman"/>
                          <a:ea typeface="MS Mincho"/>
                          <a:cs typeface="Times New Roman"/>
                        </a:rPr>
                        <a:t>Гильванова</a:t>
                      </a:r>
                      <a:r>
                        <a:rPr lang="ru-RU" sz="1600" b="1" dirty="0" smtClean="0">
                          <a:latin typeface="Times New Roman"/>
                          <a:ea typeface="MS Mincho"/>
                          <a:cs typeface="Times New Roman"/>
                        </a:rPr>
                        <a:t> Е.В., </a:t>
                      </a:r>
                      <a:r>
                        <a:rPr lang="ru-RU" sz="1600" b="1" dirty="0">
                          <a:latin typeface="Times New Roman"/>
                          <a:ea typeface="MS Mincho"/>
                          <a:cs typeface="Times New Roman"/>
                        </a:rPr>
                        <a:t>руководитель секции;</a:t>
                      </a:r>
                      <a:endParaRPr lang="ru-RU" sz="1100" dirty="0">
                        <a:latin typeface="Calibri"/>
                        <a:ea typeface="MS Mincho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/>
                          <a:ea typeface="MS Mincho"/>
                          <a:cs typeface="Times New Roman"/>
                        </a:rPr>
                        <a:t>Лисевич</a:t>
                      </a:r>
                      <a:r>
                        <a:rPr lang="ru-RU" sz="1600" b="1" dirty="0">
                          <a:latin typeface="Times New Roman"/>
                          <a:ea typeface="MS Mincho"/>
                          <a:cs typeface="Times New Roman"/>
                        </a:rPr>
                        <a:t> О.Н., руководитель экспертной комиссии.</a:t>
                      </a:r>
                      <a:endParaRPr lang="ru-RU" sz="11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MS Mincho"/>
                          <a:cs typeface="Times New Roman"/>
                        </a:rPr>
                        <a:t>Кабинет </a:t>
                      </a:r>
                      <a:endParaRPr lang="ru-RU" sz="1600" dirty="0" smtClean="0">
                        <a:latin typeface="Times New Roman"/>
                        <a:ea typeface="MS Mincho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MS Mincho"/>
                          <a:cs typeface="Times New Roman"/>
                        </a:rPr>
                        <a:t>№ </a:t>
                      </a:r>
                      <a:r>
                        <a:rPr lang="ru-RU" sz="1600" dirty="0">
                          <a:latin typeface="Times New Roman"/>
                          <a:ea typeface="MS Mincho"/>
                          <a:cs typeface="Times New Roman"/>
                        </a:rPr>
                        <a:t>25</a:t>
                      </a:r>
                      <a:endParaRPr lang="ru-RU" sz="1100" dirty="0"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Экспертная комиссия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b="1" dirty="0" smtClean="0"/>
              <a:t>Руководитель экспертной комиссии – </a:t>
            </a:r>
            <a:r>
              <a:rPr lang="ru-RU" b="1" dirty="0" err="1" smtClean="0">
                <a:solidFill>
                  <a:srgbClr val="C00000"/>
                </a:solidFill>
              </a:rPr>
              <a:t>Лисевич</a:t>
            </a:r>
            <a:r>
              <a:rPr lang="ru-RU" b="1" dirty="0" smtClean="0">
                <a:solidFill>
                  <a:srgbClr val="C00000"/>
                </a:solidFill>
              </a:rPr>
              <a:t> О.Н., </a:t>
            </a:r>
            <a:r>
              <a:rPr lang="ru-RU" b="1" dirty="0" smtClean="0"/>
              <a:t>учитель русского языка и литературы;</a:t>
            </a:r>
            <a:endParaRPr lang="ru-RU" dirty="0" smtClean="0"/>
          </a:p>
          <a:p>
            <a:pPr marL="109728" indent="0">
              <a:buNone/>
            </a:pPr>
            <a:r>
              <a:rPr lang="ru-RU" b="1" dirty="0" smtClean="0"/>
              <a:t>Члены экспертной комиссии:</a:t>
            </a:r>
            <a:endParaRPr lang="ru-RU" dirty="0" smtClean="0"/>
          </a:p>
          <a:p>
            <a:r>
              <a:rPr lang="ru-RU" b="1" dirty="0" err="1" smtClean="0"/>
              <a:t>Койшебаева</a:t>
            </a:r>
            <a:r>
              <a:rPr lang="ru-RU" b="1" dirty="0" smtClean="0"/>
              <a:t> </a:t>
            </a:r>
            <a:r>
              <a:rPr lang="ru-RU" b="1" dirty="0"/>
              <a:t>А.У., заместитель директора по УВР </a:t>
            </a:r>
          </a:p>
          <a:p>
            <a:r>
              <a:rPr lang="ru-RU" b="1" dirty="0" err="1" smtClean="0"/>
              <a:t>Больбат</a:t>
            </a:r>
            <a:r>
              <a:rPr lang="ru-RU" b="1" dirty="0" smtClean="0"/>
              <a:t> </a:t>
            </a:r>
            <a:r>
              <a:rPr lang="ru-RU" b="1" dirty="0"/>
              <a:t>Н.Я., заместитель директора по УВР</a:t>
            </a:r>
          </a:p>
          <a:p>
            <a:r>
              <a:rPr lang="ru-RU" b="1" dirty="0" err="1" smtClean="0"/>
              <a:t>Синельник</a:t>
            </a:r>
            <a:r>
              <a:rPr lang="ru-RU" b="1" dirty="0" smtClean="0"/>
              <a:t> </a:t>
            </a:r>
            <a:r>
              <a:rPr lang="ru-RU" b="1" dirty="0"/>
              <a:t>Н.В., учитель музыки </a:t>
            </a:r>
          </a:p>
          <a:p>
            <a:r>
              <a:rPr lang="ru-RU" b="1" dirty="0" err="1" smtClean="0"/>
              <a:t>Кайдалова</a:t>
            </a:r>
            <a:r>
              <a:rPr lang="ru-RU" b="1" dirty="0" smtClean="0"/>
              <a:t> </a:t>
            </a:r>
            <a:r>
              <a:rPr lang="ru-RU" b="1" dirty="0"/>
              <a:t>Н.В.,  педагог-психолог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8229600" cy="1066800"/>
          </a:xfrm>
        </p:spPr>
        <p:txBody>
          <a:bodyPr/>
          <a:lstStyle/>
          <a:p>
            <a:r>
              <a:rPr lang="ru-RU" b="1" dirty="0" smtClean="0"/>
              <a:t>Критерии оценивания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2414465"/>
              </p:ext>
            </p:extLst>
          </p:nvPr>
        </p:nvGraphicFramePr>
        <p:xfrm>
          <a:off x="323528" y="1052736"/>
          <a:ext cx="8496944" cy="52558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6944"/>
              </a:tblGrid>
              <a:tr h="395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 РАБОТЫ</a:t>
                      </a:r>
                      <a:endParaRPr lang="ru-RU" sz="2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581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Актуальность и новизна предлагаемых решений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581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Практическая ценность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581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самостоятельности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581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 оформления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5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 ЗАЩИТЫ</a:t>
                      </a:r>
                    </a:p>
                  </a:txBody>
                  <a:tcPr marL="68580" marR="68580" marT="0" marB="0"/>
                </a:tc>
              </a:tr>
              <a:tr h="395810"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 речи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5810"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Степень владения материалом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6666"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Коммуникативная культура (участие в обсуждении)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21018"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наглядности (фото, видео-презентация)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965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Участники конференции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8327623"/>
              </p:ext>
            </p:extLst>
          </p:nvPr>
        </p:nvGraphicFramePr>
        <p:xfrm>
          <a:off x="107504" y="836712"/>
          <a:ext cx="8856984" cy="5678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4225"/>
                <a:gridCol w="835935"/>
                <a:gridCol w="2520280"/>
                <a:gridCol w="4896544"/>
              </a:tblGrid>
              <a:tr h="2874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ФИ участника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Тема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874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 «Б»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Мудрова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 Ульяна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«Для чего верблюду нужен горб?»</a:t>
                      </a:r>
                    </a:p>
                  </a:txBody>
                  <a:tcPr marL="68580" marR="68580" marT="0" marB="0"/>
                </a:tc>
              </a:tr>
              <a:tr h="285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 «В»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Воронов Александр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«Т-34»</a:t>
                      </a:r>
                    </a:p>
                  </a:txBody>
                  <a:tcPr marL="68580" marR="68580" marT="0" marB="0"/>
                </a:tc>
              </a:tr>
              <a:tr h="2874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 «В»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Габдуллин Адель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«Происхождение солнечной системы»</a:t>
                      </a:r>
                    </a:p>
                  </a:txBody>
                  <a:tcPr marL="68580" marR="68580" marT="0" marB="0"/>
                </a:tc>
              </a:tr>
              <a:tr h="257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3 «А»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Оленёва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 Ярослава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«Мои друзья - муравьи»</a:t>
                      </a:r>
                    </a:p>
                  </a:txBody>
                  <a:tcPr marL="68580" marR="68580" marT="0" marB="0"/>
                </a:tc>
              </a:tr>
              <a:tr h="3220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3 «А»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Кильдишев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 Артем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«Интеллектуальная игра - шахматы»</a:t>
                      </a:r>
                    </a:p>
                  </a:txBody>
                  <a:tcPr marL="68580" marR="68580" marT="0" marB="0"/>
                </a:tc>
              </a:tr>
              <a:tr h="2874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3 «А»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Косарева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Ирина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«Эти прекрасные кошки»</a:t>
                      </a:r>
                    </a:p>
                  </a:txBody>
                  <a:tcPr marL="68580" marR="68580" marT="0" marB="0"/>
                </a:tc>
              </a:tr>
              <a:tr h="2874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3 «А»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Пахомова Василина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«Моя малая родина, Якутия»</a:t>
                      </a:r>
                    </a:p>
                  </a:txBody>
                  <a:tcPr marL="68580" marR="68580" marT="0" marB="0"/>
                </a:tc>
              </a:tr>
              <a:tr h="2874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3 «Б»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Воронько Анастасия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«Шоколад: вред или польза?»</a:t>
                      </a:r>
                    </a:p>
                  </a:txBody>
                  <a:tcPr marL="68580" marR="68580" marT="0" marB="0"/>
                </a:tc>
              </a:tr>
              <a:tr h="3534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3 «Б»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Заболотский Владимир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«Полезная и вредная еда»</a:t>
                      </a:r>
                    </a:p>
                  </a:txBody>
                  <a:tcPr marL="68580" marR="68580" marT="0" marB="0"/>
                </a:tc>
              </a:tr>
              <a:tr h="3592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3 «Б»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Кольцова Анастасия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«Домашнее печенье с шоколадной крошкой»</a:t>
                      </a:r>
                    </a:p>
                  </a:txBody>
                  <a:tcPr marL="68580" marR="68580" marT="0" marB="0"/>
                </a:tc>
              </a:tr>
              <a:tr h="3592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3 «Б»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Краснов Егор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«Гаджеты в наше время»</a:t>
                      </a:r>
                    </a:p>
                  </a:txBody>
                  <a:tcPr marL="68580" marR="68580" marT="0" marB="0"/>
                </a:tc>
              </a:tr>
              <a:tr h="5783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4 «А»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Зайцева Полина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«Песня, ставшая легендой. (История песни М. Исаковского «Катюша»)»</a:t>
                      </a:r>
                    </a:p>
                  </a:txBody>
                  <a:tcPr marL="68580" marR="68580" marT="0" marB="0" anchor="ctr"/>
                </a:tc>
              </a:tr>
              <a:tr h="2839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4 «А»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Стельмащук Евгений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«Т-34»</a:t>
                      </a:r>
                    </a:p>
                  </a:txBody>
                  <a:tcPr marL="68580" marR="68580" marT="0" marB="0"/>
                </a:tc>
              </a:tr>
              <a:tr h="3592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4 «Б»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Беляшова Дарья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«Лягушки»</a:t>
                      </a:r>
                    </a:p>
                  </a:txBody>
                  <a:tcPr marL="68580" marR="68580" marT="0" marB="0"/>
                </a:tc>
              </a:tr>
              <a:tr h="5783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4 «Б»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Ефанова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 Дарья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«Шоколад»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0048" y="1715056"/>
            <a:ext cx="4848016" cy="38472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 заключается не только в знании, но и в умении излагать знания на деле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://vestnikk.ru/uploads/posts/2016-04/1461415827_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53104" y="1052736"/>
            <a:ext cx="3664679" cy="4194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279721" y="523454"/>
            <a:ext cx="4652319" cy="14773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Аристотель</a:t>
            </a:r>
          </a:p>
          <a:p>
            <a:pPr algn="ctr"/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866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Книга-лод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78216"/>
            <a:ext cx="7921625" cy="494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1416" y="-99392"/>
            <a:ext cx="8784976" cy="21236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добрый путь, к новым вершинам и открытиям! </a:t>
            </a:r>
            <a:endParaRPr lang="ru-RU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59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660" y="404664"/>
            <a:ext cx="9089996" cy="3366120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новых встреч, юные исследователи!</a:t>
            </a:r>
            <a:endParaRPr lang="ru-RU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66sad.ru/upload/iblock/c92/c92ece249df396f826145e9dd97bd8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140968"/>
            <a:ext cx="4975196" cy="357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st4.depositphotos.com/2800301/28260/v/950/depositphotos_282601410-stock-illustration-back-to-school-vector-icon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140967"/>
            <a:ext cx="3576612" cy="357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30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539</TotalTime>
  <Words>465</Words>
  <Application>Microsoft Office PowerPoint</Application>
  <PresentationFormat>Экран (4:3)</PresentationFormat>
  <Paragraphs>129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Городская</vt:lpstr>
      <vt:lpstr>Презентация PowerPoint</vt:lpstr>
      <vt:lpstr>     ХАБАРОВСКИЙ КРАЙ ХАБАРОВСКИЙ МУНИЦИПАЛЬНЫЙ РАЙОН МУНИЦИПАЛЬНОЕ БЮДЖЕТНОЕ ОБЩЕОБРАЗОВАТЕЛЬНОЕ УЧРЕЖДЕНИЕ  СРЕДНЯЯ ОБЩЕОБРАЗОВАТЕЛЬНАЯ ШКОЛА С.ТАЕЖНОЕ ИМЕНИ ГЕРОЯ РОССИЙСКОЙ ФЕДЕРАЦИИ ГВАРДИИ МАЙОРА ФИЛИПОВА Р.Н.</vt:lpstr>
      <vt:lpstr>        </vt:lpstr>
      <vt:lpstr>П р о г р а м м а  проведения  </vt:lpstr>
      <vt:lpstr>Экспертная комиссия</vt:lpstr>
      <vt:lpstr>Критерии оценивания</vt:lpstr>
      <vt:lpstr>Участники конференции</vt:lpstr>
      <vt:lpstr>Презентация PowerPoint</vt:lpstr>
      <vt:lpstr>Презентация PowerPoint</vt:lpstr>
      <vt:lpstr>До новых встреч, юные исследователи!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ХАБАРОВСКИЙ КРАЙ ХАБАРОВСКИЙ МУНИЦИПАЛЬНЫЙ РАЙОН МУНИЦИПАЛЬНОЕ КАЗЕННОЕ ОБЩЕОБРАЗОВАТЕЛЬНОЕ УЧРЕЖДЕНИЕ  СРЕДНЯЯ ОБЩЕОБРАЗОВАТЕЛЬНАЯ ШКОЛА с.ТАЕЖНОЕ</dc:title>
  <dc:creator>Бойко</dc:creator>
  <cp:lastModifiedBy>Пользователь Windows</cp:lastModifiedBy>
  <cp:revision>60</cp:revision>
  <dcterms:created xsi:type="dcterms:W3CDTF">2018-03-16T00:06:35Z</dcterms:created>
  <dcterms:modified xsi:type="dcterms:W3CDTF">2021-04-07T12:46:25Z</dcterms:modified>
</cp:coreProperties>
</file>