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9" r:id="rId3"/>
    <p:sldId id="263" r:id="rId4"/>
    <p:sldId id="264" r:id="rId5"/>
    <p:sldId id="265" r:id="rId6"/>
    <p:sldId id="266" r:id="rId7"/>
    <p:sldId id="267" r:id="rId8"/>
    <p:sldId id="268" r:id="rId9"/>
    <p:sldId id="260" r:id="rId10"/>
    <p:sldId id="269" r:id="rId11"/>
    <p:sldId id="270" r:id="rId12"/>
    <p:sldId id="273" r:id="rId13"/>
    <p:sldId id="271" r:id="rId14"/>
    <p:sldId id="272" r:id="rId15"/>
    <p:sldId id="274" r:id="rId16"/>
    <p:sldId id="276" r:id="rId17"/>
    <p:sldId id="277" r:id="rId18"/>
    <p:sldId id="278" r:id="rId19"/>
    <p:sldId id="275" r:id="rId20"/>
    <p:sldId id="279" r:id="rId21"/>
    <p:sldId id="280" r:id="rId22"/>
    <p:sldId id="285" r:id="rId23"/>
    <p:sldId id="282" r:id="rId24"/>
    <p:sldId id="283" r:id="rId25"/>
    <p:sldId id="286" r:id="rId26"/>
    <p:sldId id="287" r:id="rId27"/>
    <p:sldId id="284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8726"/>
    <a:srgbClr val="037B22"/>
    <a:srgbClr val="047E04"/>
    <a:srgbClr val="008000"/>
    <a:srgbClr val="85FB8B"/>
    <a:srgbClr val="FF0066"/>
    <a:srgbClr val="11026E"/>
    <a:srgbClr val="002060"/>
    <a:srgbClr val="AFEA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24" autoAdjust="0"/>
  </p:normalViewPr>
  <p:slideViewPr>
    <p:cSldViewPr>
      <p:cViewPr>
        <p:scale>
          <a:sx n="70" d="100"/>
          <a:sy n="70" d="100"/>
        </p:scale>
        <p:origin x="-318" y="-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09.09.2016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09.09.2016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09.09.2016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87624" y="404664"/>
            <a:ext cx="7776864" cy="3816424"/>
          </a:xfrm>
        </p:spPr>
        <p:txBody>
          <a:bodyPr>
            <a:normAutofit/>
          </a:bodyPr>
          <a:lstStyle/>
          <a:p>
            <a:pPr algn="ctr"/>
            <a:r>
              <a:rPr lang="ru-RU" sz="5400" b="1" i="1" dirty="0" smtClean="0">
                <a:solidFill>
                  <a:srgbClr val="047E04"/>
                </a:solidFill>
                <a:effectLst/>
                <a:latin typeface="Times New Roman" pitchFamily="18" charset="0"/>
                <a:cs typeface="Times New Roman" pitchFamily="18" charset="0"/>
              </a:rPr>
              <a:t>«Работа над техникой чтения и пониманием в домашних условиях» </a:t>
            </a:r>
            <a:r>
              <a:rPr lang="ru-RU" sz="5400" b="1" dirty="0" smtClean="0">
                <a:solidFill>
                  <a:srgbClr val="047E04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5400" b="1" dirty="0" smtClean="0">
                <a:solidFill>
                  <a:srgbClr val="047E04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75656" y="4437112"/>
            <a:ext cx="7406640" cy="2016224"/>
          </a:xfrm>
          <a:noFill/>
        </p:spPr>
        <p:txBody>
          <a:bodyPr>
            <a:normAutofit lnSpcReduction="10000"/>
          </a:bodyPr>
          <a:lstStyle/>
          <a:p>
            <a:pPr algn="r">
              <a:spcBef>
                <a:spcPts val="0"/>
              </a:spcBef>
            </a:pP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ts val="0"/>
              </a:spcBef>
            </a:pP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ts val="0"/>
              </a:spcBef>
            </a:pPr>
            <a:endParaRPr lang="ru-RU" sz="2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ts val="0"/>
              </a:spcBef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Учитель-логопед</a:t>
            </a:r>
          </a:p>
          <a:p>
            <a:pPr algn="r">
              <a:spcBef>
                <a:spcPts val="0"/>
              </a:spcBef>
            </a:pPr>
            <a:r>
              <a:rPr lang="ru-RU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Шибанкова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О.В. </a:t>
            </a:r>
          </a:p>
          <a:p>
            <a:pPr algn="r">
              <a:spcBef>
                <a:spcPts val="0"/>
              </a:spcBef>
            </a:pP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МКОУ СОШ с. Таежное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43504" y="1500174"/>
            <a:ext cx="3657600" cy="4235362"/>
          </a:xfrm>
        </p:spPr>
        <p:txBody>
          <a:bodyPr>
            <a:noAutofit/>
          </a:bodyPr>
          <a:lstStyle/>
          <a:p>
            <a:pPr lvl="0">
              <a:buClr>
                <a:srgbClr val="3891A7"/>
              </a:buClr>
            </a:pPr>
            <a:endParaRPr lang="ru-RU" sz="32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3200" dirty="0"/>
          </a:p>
        </p:txBody>
      </p:sp>
      <p:pic>
        <p:nvPicPr>
          <p:cNvPr id="9" name="Содержимое 8" descr="Вебинар по чтению Мазина ВД_2.pn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71538" y="0"/>
            <a:ext cx="8072462" cy="6858000"/>
          </a:xfrm>
        </p:spPr>
      </p:pic>
    </p:spTree>
    <p:extLst>
      <p:ext uri="{BB962C8B-B14F-4D97-AF65-F5344CB8AC3E}">
        <p14:creationId xmlns="" xmlns:p14="http://schemas.microsoft.com/office/powerpoint/2010/main" val="9831687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143504" y="2285992"/>
            <a:ext cx="3657600" cy="314327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РУЧЕЁК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РУЧЕЁЧЕК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РУЧЬИ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РУЧЕЙКИ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РУЧЕЙНИК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28" y="1571612"/>
            <a:ext cx="3362275" cy="4664075"/>
          </a:xfrm>
        </p:spPr>
      </p:pic>
      <p:pic>
        <p:nvPicPr>
          <p:cNvPr id="1026" name="Picture 2" descr="C:\Users\Дмитрий\Pictures\Вебинар по чтению Мазина ВД_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191065"/>
            <a:ext cx="8143900" cy="647586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261852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28" y="1643050"/>
            <a:ext cx="3324465" cy="4664075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72066" y="2143116"/>
            <a:ext cx="3657600" cy="3312368"/>
          </a:xfrm>
        </p:spPr>
        <p:txBody>
          <a:bodyPr>
            <a:normAutofit lnSpcReduction="1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СКВОРЕЦ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СКВОРЧИХА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СКВОРУШКА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СКВОРЦЫ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СКВОРЧОНОК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СКВОРЧАТА</a:t>
            </a:r>
          </a:p>
          <a:p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Дмитрий\Pictures\Вебинар по чтению Мазина ВД_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19050"/>
            <a:ext cx="8315350" cy="68199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34587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ru-RU" sz="3600" b="1" dirty="0"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СОЛНЦЕ - …  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СОСУЛЬКА - …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СНЕГОВИК - …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РУЧЕЙ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…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ДЕРЕВО - …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ПТИЦА - …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КРЫЛЬЦО - …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ОКНО - …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КОШКА - …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СОБАКА - … </a:t>
            </a:r>
          </a:p>
        </p:txBody>
      </p:sp>
      <p:pic>
        <p:nvPicPr>
          <p:cNvPr id="5" name="Рисунок 4" descr="DSCN0693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556792"/>
            <a:ext cx="3528392" cy="4608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C:\Users\Дмитрий\Pictures\Вебинар по чтению Мазина ВД_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19050"/>
            <a:ext cx="8529664" cy="68199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711369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Дмитрий\Pictures\Вебинар по чтению Мазина ВД_7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0"/>
            <a:ext cx="8072462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31840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Дмитрий\Pictures\Вебинар по чтению Мазина ВД_9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0"/>
            <a:ext cx="8072462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027540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Дмитрий\Pictures\Вебинар по чтению Мазина ВД_11.pn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71538" y="0"/>
            <a:ext cx="8072462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837561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6179016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Дмитрий\Pictures\Вебинар по чтению Мазина ВД_1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9050"/>
            <a:ext cx="8386788" cy="68199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216503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5" name="Picture 3" descr="C:\Users\Дмитрий\Pictures\Вебинар по чтению Мазина ВД_1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"/>
            <a:ext cx="81439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 descr="C:\Users\Дмитрий\Pictures\Вебинар по чтению Мазина ВД_1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0"/>
            <a:ext cx="81439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 descr="C:\Users\Дмитрий\Pictures\Вебинар по чтению Мазина ВД_1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0"/>
            <a:ext cx="81439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Дмитрий\Pictures\Вебинар по чтению Мазина ВД_1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0"/>
            <a:ext cx="8072462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Дмитрий\Pictures\Вебинар по чтению Мазина ВД_1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9050"/>
            <a:ext cx="8458226" cy="6819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C:\Users\Дмитрий\Pictures\Вебинар по чтению Мазина ВД_1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9050"/>
            <a:ext cx="8315350" cy="6819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C:\Users\Дмитрий\Pictures\Вебинар по чтению Мазина ВД_2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9050"/>
            <a:ext cx="8386788" cy="6819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C:\Users\Дмитрий\Pictures\Вебинар по чтению Мазина ВД_2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9050"/>
            <a:ext cx="8315350" cy="6819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C:\Users\Дмитрий\Pictures\Вебинар по чтению Мазина ВД_2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91065"/>
            <a:ext cx="8143900" cy="64758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C:\Users\Дмитрий\Pictures\Вебинар по чтению Мазина ВД_2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9050"/>
            <a:ext cx="8386788" cy="6819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C:\Users\Дмитрий\Pictures\Вебинар по чтению Мазина ВД_2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9050"/>
            <a:ext cx="8315350" cy="6819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C:\Users\Дмитрий\Pictures\Вебинар по чтению Мазина ВД_2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9050"/>
            <a:ext cx="8315350" cy="6819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1506" name="Picture 2" descr="C:\Users\Дмитрий\Pictures\Вебинар по чтению Мазина ВД_3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9050"/>
            <a:ext cx="8458226" cy="6819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C:\Users\Дмитрий\Pictures\Вебинар по чтению Мазина ВД_3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9050"/>
            <a:ext cx="8315350" cy="6819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C:\Users\Дмитрий\Pictures\Вебинар по чтению Мазина ВД_3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9050"/>
            <a:ext cx="8315350" cy="6819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C:\Users\Дмитрий\Pictures\Вебинар по чтению Мазина ВД_3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9050"/>
            <a:ext cx="8458226" cy="6819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3" name="Picture 3" descr="C:\Users\Дмитрий\Pictures\Вебинар по чтению Мазина ВД_лтл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9050"/>
            <a:ext cx="8386788" cy="6819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428604"/>
            <a:ext cx="7498080" cy="928694"/>
          </a:xfrm>
        </p:spPr>
        <p:txBody>
          <a:bodyPr/>
          <a:lstStyle/>
          <a:p>
            <a:pPr algn="ctr"/>
            <a:r>
              <a:rPr lang="ru-RU" dirty="0" smtClean="0">
                <a:effectLst/>
              </a:rPr>
              <a:t>Спасибо за внимание)</a:t>
            </a:r>
            <a:endParaRPr lang="ru-RU" dirty="0">
              <a:effectLst/>
            </a:endParaRPr>
          </a:p>
        </p:txBody>
      </p:sp>
      <p:pic>
        <p:nvPicPr>
          <p:cNvPr id="1026" name="Picture 2" descr="Картинки по запросу веселые картинки про школу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500174"/>
            <a:ext cx="8072462" cy="53578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316</TotalTime>
  <Words>65</Words>
  <Application>Microsoft Office PowerPoint</Application>
  <PresentationFormat>Экран (4:3)</PresentationFormat>
  <Paragraphs>30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Солнцестояние</vt:lpstr>
      <vt:lpstr>«Работа над техникой чтения и пониманием в домашних условиях»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 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Спасибо за внимание)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Логопедические игры и упражнения к проекту «Весна шагает по планете»</dc:title>
  <dc:creator>1</dc:creator>
  <cp:lastModifiedBy>Дмитрий</cp:lastModifiedBy>
  <cp:revision>29</cp:revision>
  <dcterms:created xsi:type="dcterms:W3CDTF">2013-03-26T15:29:50Z</dcterms:created>
  <dcterms:modified xsi:type="dcterms:W3CDTF">2016-09-08T14:27:08Z</dcterms:modified>
</cp:coreProperties>
</file>